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Relationship Id="rId15" Type="http://schemas.openxmlformats.org/officeDocument/2006/relationships/image" Target="../media/image147.png"/><Relationship Id="rId16" Type="http://schemas.openxmlformats.org/officeDocument/2006/relationships/image" Target="../media/image148.png"/><Relationship Id="rId17" Type="http://schemas.openxmlformats.org/officeDocument/2006/relationships/image" Target="../media/image149.png"/><Relationship Id="rId18" Type="http://schemas.openxmlformats.org/officeDocument/2006/relationships/image" Target="../media/image150.png"/><Relationship Id="rId19" Type="http://schemas.openxmlformats.org/officeDocument/2006/relationships/image" Target="../media/image15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Relationship Id="rId11" Type="http://schemas.openxmlformats.org/officeDocument/2006/relationships/image" Target="../media/image17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196.png"/><Relationship Id="rId14" Type="http://schemas.openxmlformats.org/officeDocument/2006/relationships/image" Target="../media/image197.png"/><Relationship Id="rId15" Type="http://schemas.openxmlformats.org/officeDocument/2006/relationships/image" Target="../media/image198.png"/><Relationship Id="rId16" Type="http://schemas.openxmlformats.org/officeDocument/2006/relationships/image" Target="../media/image199.png"/><Relationship Id="rId17" Type="http://schemas.openxmlformats.org/officeDocument/2006/relationships/image" Target="../media/image200.png"/><Relationship Id="rId18" Type="http://schemas.openxmlformats.org/officeDocument/2006/relationships/image" Target="../media/image20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44384" y="0"/>
            <a:ext cx="11146659" cy="11114285"/>
            <a:chOff x="10044384" y="0"/>
            <a:chExt cx="11146659" cy="111142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4384" y="0"/>
              <a:ext cx="11146659" cy="111142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04613" y="0"/>
            <a:ext cx="7381101" cy="10285714"/>
            <a:chOff x="10904613" y="0"/>
            <a:chExt cx="7381101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04613" y="0"/>
              <a:ext cx="7381101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8360" y="2775122"/>
            <a:ext cx="9789728" cy="20015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885474" y="4898288"/>
            <a:ext cx="14097936" cy="8536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803" y="9710798"/>
            <a:ext cx="9949562" cy="4422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869" y="951897"/>
            <a:ext cx="3872288" cy="9066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62054" y="4567187"/>
            <a:ext cx="5101470" cy="1151341"/>
            <a:chOff x="1362054" y="4567187"/>
            <a:chExt cx="5101470" cy="11513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2054" y="4567187"/>
              <a:ext cx="5101470" cy="11513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09676" y="2251516"/>
            <a:ext cx="9268409" cy="5782682"/>
            <a:chOff x="7909676" y="2251516"/>
            <a:chExt cx="9268409" cy="57826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09676" y="2251516"/>
              <a:ext cx="9268409" cy="578268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02586" y="-49524"/>
            <a:ext cx="2250076" cy="22094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869" y="951897"/>
            <a:ext cx="3790002" cy="9066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62054" y="3853804"/>
            <a:ext cx="5123864" cy="2578106"/>
            <a:chOff x="1362054" y="3853804"/>
            <a:chExt cx="5123864" cy="25781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2054" y="3853804"/>
              <a:ext cx="5123864" cy="25781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38248" y="2928158"/>
            <a:ext cx="9953704" cy="4429398"/>
            <a:chOff x="7338248" y="2928158"/>
            <a:chExt cx="9953704" cy="44293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38248" y="2928158"/>
              <a:ext cx="9953704" cy="442939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02586" y="-49524"/>
            <a:ext cx="2250076" cy="22094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868" y="951897"/>
            <a:ext cx="6272432" cy="10018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0202" y="4939683"/>
            <a:ext cx="7693568" cy="4024176"/>
            <a:chOff x="1310202" y="4939683"/>
            <a:chExt cx="7693568" cy="40241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0202" y="4939683"/>
              <a:ext cx="7693568" cy="40241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9355" y="2177371"/>
            <a:ext cx="8254414" cy="2352853"/>
            <a:chOff x="749355" y="2177371"/>
            <a:chExt cx="8254414" cy="23528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355" y="2177371"/>
              <a:ext cx="8254414" cy="23528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52381" y="2177371"/>
            <a:ext cx="7802712" cy="3736915"/>
            <a:chOff x="9552381" y="2177371"/>
            <a:chExt cx="7802712" cy="37369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52381" y="2177371"/>
              <a:ext cx="7802712" cy="37369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52381" y="6139748"/>
            <a:ext cx="7749802" cy="2824111"/>
            <a:chOff x="9552381" y="6139748"/>
            <a:chExt cx="7749802" cy="28241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52381" y="6139748"/>
              <a:ext cx="7749802" cy="28241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19052" y="-49524"/>
            <a:ext cx="2321905" cy="22094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868" y="951897"/>
            <a:ext cx="9763898" cy="10018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5053" y="2386434"/>
            <a:ext cx="8784426" cy="5813566"/>
            <a:chOff x="335053" y="2386434"/>
            <a:chExt cx="8784426" cy="58135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5053" y="2386434"/>
              <a:ext cx="8784426" cy="58135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19479" y="2386434"/>
            <a:ext cx="8766235" cy="5882880"/>
            <a:chOff x="9119479" y="2386434"/>
            <a:chExt cx="8766235" cy="58828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19479" y="2386434"/>
              <a:ext cx="8766235" cy="58828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19052" y="-49524"/>
            <a:ext cx="2293333" cy="21904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67874" y="2304762"/>
            <a:ext cx="6171429" cy="1391327"/>
            <a:chOff x="1867874" y="2304762"/>
            <a:chExt cx="6171429" cy="1391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2304762"/>
              <a:ext cx="6171429" cy="1391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7874" y="4400000"/>
            <a:ext cx="6171429" cy="4117200"/>
            <a:chOff x="1867874" y="4400000"/>
            <a:chExt cx="6171429" cy="41172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874" y="4400000"/>
              <a:ext cx="6171429" cy="41172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5868" y="951897"/>
            <a:ext cx="3907574" cy="9066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14286" y="2057143"/>
            <a:ext cx="5305940" cy="6460057"/>
            <a:chOff x="10114286" y="2057143"/>
            <a:chExt cx="5305940" cy="64600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14286" y="2057143"/>
              <a:ext cx="5305940" cy="646005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019052" y="-49524"/>
            <a:ext cx="2312381" cy="21904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868" y="951897"/>
            <a:ext cx="3907574" cy="9066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21180" y="1951201"/>
            <a:ext cx="3746106" cy="6692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47934" y="5687208"/>
            <a:ext cx="3169621" cy="6692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43173" y="1951201"/>
            <a:ext cx="3721402" cy="7264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10790" y="6161905"/>
            <a:ext cx="4684448" cy="3059586"/>
            <a:chOff x="4410790" y="6161905"/>
            <a:chExt cx="4684448" cy="30595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10790" y="6161905"/>
              <a:ext cx="4684448" cy="30595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58409" y="2539656"/>
            <a:ext cx="4847346" cy="3159903"/>
            <a:chOff x="4458409" y="2539656"/>
            <a:chExt cx="4847346" cy="31599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8409" y="2539656"/>
              <a:ext cx="4847346" cy="31599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37780" y="2886194"/>
            <a:ext cx="4036638" cy="2218568"/>
            <a:chOff x="13937780" y="2886194"/>
            <a:chExt cx="4036638" cy="22185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37780" y="2886194"/>
              <a:ext cx="4036638" cy="22185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00000" y="6503657"/>
            <a:ext cx="4213735" cy="2713070"/>
            <a:chOff x="9200000" y="6503657"/>
            <a:chExt cx="4213735" cy="271307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00000" y="6503657"/>
              <a:ext cx="4213735" cy="271307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06894" y="5687208"/>
            <a:ext cx="3119021" cy="66925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38244" y="2905242"/>
            <a:ext cx="4293537" cy="2294123"/>
            <a:chOff x="638244" y="2905242"/>
            <a:chExt cx="4293537" cy="229412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8244" y="2905242"/>
              <a:ext cx="4293537" cy="22941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8244" y="6633377"/>
            <a:ext cx="4293537" cy="2416256"/>
            <a:chOff x="638244" y="6633377"/>
            <a:chExt cx="4293537" cy="241625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8244" y="6633377"/>
              <a:ext cx="4293537" cy="241625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04211" y="6411198"/>
            <a:ext cx="4496673" cy="2675286"/>
            <a:chOff x="13404211" y="6411198"/>
            <a:chExt cx="4496673" cy="26752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04211" y="6411198"/>
              <a:ext cx="4496673" cy="267528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019052" y="-49524"/>
            <a:ext cx="2302857" cy="220946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568481" y="2886194"/>
            <a:ext cx="4364794" cy="2561753"/>
            <a:chOff x="9568481" y="2886194"/>
            <a:chExt cx="4364794" cy="256175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68481" y="2886194"/>
              <a:ext cx="4364794" cy="25617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85714" y="2412111"/>
            <a:ext cx="9126252" cy="5883127"/>
            <a:chOff x="8885714" y="2412111"/>
            <a:chExt cx="9126252" cy="5883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85714" y="2412111"/>
              <a:ext cx="9126252" cy="5883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868" y="951897"/>
            <a:ext cx="6714098" cy="10018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6354" y="2532401"/>
            <a:ext cx="9114598" cy="5666991"/>
            <a:chOff x="466354" y="2532401"/>
            <a:chExt cx="9114598" cy="56669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6354" y="2532401"/>
              <a:ext cx="9114598" cy="56669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19052" y="-49524"/>
            <a:ext cx="2340952" cy="21904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868" y="951897"/>
            <a:ext cx="10207203" cy="9828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5238" y="2418547"/>
            <a:ext cx="9013941" cy="6158856"/>
            <a:chOff x="295238" y="2418547"/>
            <a:chExt cx="9013941" cy="61588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238" y="2418547"/>
              <a:ext cx="9013941" cy="61588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19048" y="2494737"/>
            <a:ext cx="8711525" cy="6082665"/>
            <a:chOff x="9019048" y="2494737"/>
            <a:chExt cx="8711525" cy="60826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19048" y="2494737"/>
              <a:ext cx="8711525" cy="608266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19052" y="-49524"/>
            <a:ext cx="2302857" cy="220946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868" y="951897"/>
            <a:ext cx="3195051" cy="9256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9673" y="2389172"/>
            <a:ext cx="16094353" cy="5507370"/>
            <a:chOff x="1509673" y="2389172"/>
            <a:chExt cx="16094353" cy="55073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9673" y="2389172"/>
              <a:ext cx="16094353" cy="55073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0402" y="6153685"/>
            <a:ext cx="2769274" cy="918479"/>
            <a:chOff x="9040402" y="6153685"/>
            <a:chExt cx="2769274" cy="9184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40402" y="6153685"/>
              <a:ext cx="2769274" cy="9184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04762" y="6412848"/>
            <a:ext cx="438095" cy="400152"/>
            <a:chOff x="8704762" y="6412848"/>
            <a:chExt cx="438095" cy="4001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04762" y="6412848"/>
              <a:ext cx="438095" cy="40015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83561" y="6335554"/>
            <a:ext cx="3152872" cy="5254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19052" y="-49524"/>
            <a:ext cx="2321905" cy="22189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0987" y="4384690"/>
            <a:ext cx="7885795" cy="17896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92721" y="4112478"/>
            <a:ext cx="3500271" cy="325720"/>
            <a:chOff x="7392721" y="4112478"/>
            <a:chExt cx="3500271" cy="3257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2721" y="4112478"/>
              <a:ext cx="3500271" cy="3257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18519" y="3628917"/>
            <a:ext cx="648677" cy="142857"/>
            <a:chOff x="8818519" y="3628917"/>
            <a:chExt cx="648677" cy="14285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818519" y="3628917"/>
              <a:ext cx="142857" cy="142857"/>
              <a:chOff x="8818519" y="3628917"/>
              <a:chExt cx="142857" cy="14285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18519" y="3628917"/>
                <a:ext cx="142857" cy="14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71429" y="3628917"/>
              <a:ext cx="142857" cy="142857"/>
              <a:chOff x="9071429" y="3628917"/>
              <a:chExt cx="142857" cy="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71429" y="3628917"/>
                <a:ext cx="142857" cy="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24339" y="3628917"/>
              <a:ext cx="142857" cy="142857"/>
              <a:chOff x="9324339" y="3628917"/>
              <a:chExt cx="142857" cy="14285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324339" y="3628917"/>
                <a:ext cx="142857" cy="142857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33877" y="4090896"/>
            <a:ext cx="3700749" cy="3588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4441" y="900470"/>
            <a:ext cx="4895168" cy="14681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2638" y="2515772"/>
            <a:ext cx="3673534" cy="10152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3959" y="2798315"/>
            <a:ext cx="544682" cy="45014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3959" y="3760220"/>
            <a:ext cx="544682" cy="45014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3959" y="4693553"/>
            <a:ext cx="544682" cy="45014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3959" y="5625402"/>
            <a:ext cx="544682" cy="45014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3959" y="6565076"/>
            <a:ext cx="544682" cy="45014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66817" y="3477678"/>
            <a:ext cx="5700154" cy="101759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82161" y="4420534"/>
            <a:ext cx="5724135" cy="101521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39307" y="5342859"/>
            <a:ext cx="5703725" cy="101759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86923" y="6301581"/>
            <a:ext cx="3186068" cy="100568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3959" y="7565088"/>
            <a:ext cx="544682" cy="45014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29780" y="7292069"/>
            <a:ext cx="3804821" cy="101521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868" y="951897"/>
            <a:ext cx="3159965" cy="9230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9508" y="2057143"/>
            <a:ext cx="4523004" cy="6171429"/>
            <a:chOff x="1309508" y="2057143"/>
            <a:chExt cx="4523004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9508" y="2057143"/>
              <a:ext cx="4523004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81355" y="2057143"/>
            <a:ext cx="4523004" cy="6171429"/>
            <a:chOff x="6881355" y="2057143"/>
            <a:chExt cx="4523004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81355" y="2057143"/>
              <a:ext cx="4523004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65607" y="2057143"/>
            <a:ext cx="4523004" cy="6171429"/>
            <a:chOff x="12565607" y="2057143"/>
            <a:chExt cx="4523004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65607" y="2057143"/>
              <a:ext cx="4523004" cy="61714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54856" y="2385866"/>
            <a:ext cx="1712249" cy="62748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82433" y="2359590"/>
            <a:ext cx="1255830" cy="62748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61342" y="2385866"/>
            <a:ext cx="1223573" cy="62748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49902" y="3391476"/>
            <a:ext cx="3393078" cy="197724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68647" y="3391476"/>
            <a:ext cx="3402602" cy="197724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23152" y="3489619"/>
            <a:ext cx="2417649" cy="197724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74326" y="3391249"/>
            <a:ext cx="3678716" cy="62748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74295" y="5505533"/>
            <a:ext cx="3699963" cy="71320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94642" y="5705962"/>
            <a:ext cx="2408125" cy="19772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4200" y="2318876"/>
            <a:ext cx="8567859" cy="15793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90981" y="6002662"/>
            <a:ext cx="1426554" cy="14086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5440" y="4578959"/>
            <a:ext cx="6199372" cy="4225817"/>
            <a:chOff x="1705440" y="4578959"/>
            <a:chExt cx="6199372" cy="422581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5440" y="4578959"/>
              <a:ext cx="6199372" cy="42258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55630" y="4509846"/>
            <a:ext cx="6239608" cy="4294930"/>
            <a:chOff x="9655630" y="4509846"/>
            <a:chExt cx="6239608" cy="42949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5630" y="4509846"/>
              <a:ext cx="6239608" cy="42949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5869" y="951897"/>
            <a:ext cx="3087697" cy="92568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02595" y="230073"/>
            <a:ext cx="2154828" cy="21994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869" y="951897"/>
            <a:ext cx="5549592" cy="9230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3006" y="1951992"/>
            <a:ext cx="10727477" cy="7052323"/>
            <a:chOff x="1343006" y="1951992"/>
            <a:chExt cx="10727477" cy="70523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3006" y="1951992"/>
              <a:ext cx="10727477" cy="70523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76343" y="1962511"/>
            <a:ext cx="4374721" cy="7041804"/>
            <a:chOff x="12676343" y="1962511"/>
            <a:chExt cx="4374721" cy="70418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76343" y="1962511"/>
              <a:ext cx="4374721" cy="704180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02586" y="-12755"/>
            <a:ext cx="2250076" cy="22094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869" y="951897"/>
            <a:ext cx="5549592" cy="9230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09929" y="5809814"/>
            <a:ext cx="9610401" cy="2833043"/>
            <a:chOff x="8509929" y="5809814"/>
            <a:chExt cx="9610401" cy="28330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09929" y="5809814"/>
              <a:ext cx="9610401" cy="28330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09929" y="1907877"/>
            <a:ext cx="9677220" cy="3457202"/>
            <a:chOff x="8509929" y="1907877"/>
            <a:chExt cx="9677220" cy="34572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09929" y="1907877"/>
              <a:ext cx="9677220" cy="34572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1190" y="2456841"/>
            <a:ext cx="7803977" cy="5752973"/>
            <a:chOff x="401190" y="2456841"/>
            <a:chExt cx="7803977" cy="57529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1190" y="2456841"/>
              <a:ext cx="7803977" cy="575297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0326" y="3028693"/>
            <a:ext cx="7132133" cy="448373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02586" y="-49524"/>
            <a:ext cx="2240552" cy="22094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869" y="951897"/>
            <a:ext cx="2636525" cy="9221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9122" y="2707135"/>
            <a:ext cx="4731357" cy="1241396"/>
            <a:chOff x="719122" y="2707135"/>
            <a:chExt cx="4731357" cy="12413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9122" y="2707135"/>
              <a:ext cx="4731357" cy="12413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95828" y="2362872"/>
            <a:ext cx="3894058" cy="2025160"/>
            <a:chOff x="7195828" y="2362872"/>
            <a:chExt cx="3894058" cy="202516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95828" y="2362872"/>
              <a:ext cx="3894058" cy="2025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30764" y="2124828"/>
            <a:ext cx="4812019" cy="2406009"/>
            <a:chOff x="12730764" y="2124828"/>
            <a:chExt cx="4812019" cy="24060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30764" y="2124828"/>
              <a:ext cx="4812019" cy="24060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9122" y="6595238"/>
            <a:ext cx="16847470" cy="2551896"/>
            <a:chOff x="719122" y="6595238"/>
            <a:chExt cx="16847470" cy="25518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9122" y="6595238"/>
              <a:ext cx="16847470" cy="255189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080" y="5719049"/>
            <a:ext cx="6339994" cy="73427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57482" y="2583830"/>
            <a:ext cx="1426554" cy="13991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29228" y="2583830"/>
            <a:ext cx="1426554" cy="139916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002586" y="-49524"/>
            <a:ext cx="2278648" cy="22094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868" y="951897"/>
            <a:ext cx="3059507" cy="9066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2054" y="2083639"/>
            <a:ext cx="15142708" cy="6739172"/>
            <a:chOff x="1362054" y="2083639"/>
            <a:chExt cx="15142708" cy="67391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2054" y="2083639"/>
              <a:ext cx="15142708" cy="673917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02586" y="-49524"/>
            <a:ext cx="2240552" cy="22094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6445" y="2884661"/>
            <a:ext cx="7246412" cy="3245468"/>
            <a:chOff x="1896445" y="2884661"/>
            <a:chExt cx="7246412" cy="32454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445" y="2884661"/>
              <a:ext cx="7246412" cy="32454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90476" y="2936900"/>
            <a:ext cx="6171429" cy="4411915"/>
            <a:chOff x="9790476" y="2936900"/>
            <a:chExt cx="6171429" cy="44119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90476" y="2936900"/>
              <a:ext cx="6171429" cy="44119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34200" y="2028381"/>
            <a:ext cx="2174106" cy="6692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8182" y="2054653"/>
            <a:ext cx="2547811" cy="6692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5868" y="951897"/>
            <a:ext cx="3059507" cy="9066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02586" y="-49524"/>
            <a:ext cx="2259600" cy="22189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869" y="951897"/>
            <a:ext cx="4466392" cy="9066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2530" y="3853804"/>
            <a:ext cx="5407713" cy="2578106"/>
            <a:chOff x="1252530" y="3853804"/>
            <a:chExt cx="5407713" cy="25781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2530" y="3853804"/>
              <a:ext cx="5407713" cy="25781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71581" y="2333175"/>
            <a:ext cx="8963117" cy="5619364"/>
            <a:chOff x="8171581" y="2333175"/>
            <a:chExt cx="8963117" cy="56193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71581" y="2333175"/>
              <a:ext cx="8963117" cy="561936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02586" y="-49524"/>
            <a:ext cx="2250076" cy="22094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2023-06-06T17:30:25Z</dcterms:created>
  <dcterms:modified xsi:type="dcterms:W3CDTF">2023-06-06T17:30:25Z</dcterms:modified>
</cp:coreProperties>
</file>